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0"/>
  </p:notesMasterIdLst>
  <p:sldIdLst>
    <p:sldId id="1927" r:id="rId2"/>
    <p:sldId id="1928" r:id="rId3"/>
    <p:sldId id="1929" r:id="rId4"/>
    <p:sldId id="1930" r:id="rId5"/>
    <p:sldId id="1931" r:id="rId6"/>
    <p:sldId id="1932" r:id="rId7"/>
    <p:sldId id="1933" r:id="rId8"/>
    <p:sldId id="1934" r:id="rId9"/>
    <p:sldId id="1935" r:id="rId10"/>
    <p:sldId id="1936" r:id="rId11"/>
    <p:sldId id="1937" r:id="rId12"/>
    <p:sldId id="1938" r:id="rId13"/>
    <p:sldId id="1939" r:id="rId14"/>
    <p:sldId id="1940" r:id="rId15"/>
    <p:sldId id="1941" r:id="rId16"/>
    <p:sldId id="1942" r:id="rId17"/>
    <p:sldId id="1943" r:id="rId18"/>
    <p:sldId id="194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7"/>
    <a:srgbClr val="EBE600"/>
    <a:srgbClr val="D357FF"/>
    <a:srgbClr val="FFDCDC"/>
    <a:srgbClr val="000000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5CBE46-C4D1-44B5-A818-C22DB422E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35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14586-8CB9-4AC8-A2D1-335FF98A9F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6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C:\Documents and Settings\J S Marron\My Documents\Research\ComplexPopn\MaxDataPiling\dppic2_2.pdf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696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C5209-6A5A-44E6-B632-945954FF5A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8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F65D2E-47B0-4220-9D4F-49CB81906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9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DFF4E0-51DB-40C3-A324-122170F44A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1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D514F8-2FF7-41EB-9F2E-C99CFAF8D45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8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83B08-92EE-49D7-A297-5A70AF701B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41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983B08-92EE-49D7-A297-5A70AF701BB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0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F12CB-D30C-49EC-B7F4-C68536B760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4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40E31-602A-4C57-8E9F-8E5B93E2FD0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7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CC14D-B14D-4B86-BFE0-BEFEDE7D06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2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E426FF-552E-4051-8370-019E0E81D5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1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93C1B2-E0F8-4ADC-8D98-0E1D3BF81E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3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99861D-84EF-4105-A008-7134BFBEF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1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173B1-2331-4585-AE3A-E5579A776F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C:\Documents and Settings\J S Marron\My Documents\Research\ComplexPopn\MaxDataPiling\dppic2_2.pdf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109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86CF8F-8928-486F-83C4-DE8B506D8E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3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5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2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97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Solution: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classically recommended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 no better than FLD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worse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avoids estimation of covariance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 are very stable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Expect less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&amp;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One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 project to one point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Direction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3964" r="4712" b="8559"/>
          <a:stretch>
            <a:fillRect/>
          </a:stretch>
        </p:blipFill>
        <p:spPr>
          <a:xfrm>
            <a:off x="1143000" y="1600200"/>
            <a:ext cx="7086600" cy="5018088"/>
          </a:xfrm>
          <a:noFill/>
        </p:spPr>
      </p:pic>
    </p:spTree>
    <p:extLst>
      <p:ext uri="{BB962C8B-B14F-4D97-AF65-F5344CB8AC3E}">
        <p14:creationId xmlns:p14="http://schemas.microsoft.com/office/powerpoint/2010/main" val="2487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2: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Subspaces orthogonal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(respectively)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Projection collapses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Projection collapses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Both are 2-d (planes)</a:t>
                </a:r>
              </a:p>
            </p:txBody>
          </p:sp>
        </mc:Choice>
        <mc:Fallback xmlns="">
          <p:sp>
            <p:nvSpPr>
              <p:cNvPr id="6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5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2 (cont.):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intersection of </a:t>
                </a:r>
                <a:r>
                  <a:rPr lang="en-US" sz="32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Maximal Data Piling Direction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collapses both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Intersection of 2-d (planes) is 1-d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generated by Classes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Dimensions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(resp.)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subspaces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shifts to origin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Dimensions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(resp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.)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Orthogonal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Of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  (resp.)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</a:t>
                </a:r>
              </a:p>
              <a:p>
                <a:pPr marL="1104900" lvl="1" indent="-533400" eaLnBrk="1" hangingPunct="1">
                  <a:lnSpc>
                    <a:spcPct val="120000"/>
                  </a:lnSpc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 Collapse </a:t>
                </a:r>
                <a:r>
                  <a:rPr lang="en-US" sz="28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1104900" lvl="1" indent="-533400" eaLnBrk="1" hangingPunct="1">
                  <a:lnSpc>
                    <a:spcPct val="120000"/>
                  </a:lnSpc>
                </a:pP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 Collapse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Expect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intersection</a:t>
                </a:r>
              </a:p>
            </p:txBody>
          </p:sp>
        </mc:Choice>
        <mc:Fallback xmlns="">
          <p:sp>
            <p:nvSpPr>
              <p:cNvPr id="92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(Gap changes along great circle,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including sign flips)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Case: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intersection collapse all to 0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there is a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great circle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directions,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Classes collapse to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Distance is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max’ed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2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direct’ns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Maximal Data Piling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direction(s)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Unique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(up to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in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ubspace of data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914400"/>
                <a:ext cx="8686800" cy="5486400"/>
              </a:xfrm>
              <a:blipFill rotWithShape="1">
                <a:blip r:embed="rId3"/>
                <a:stretch>
                  <a:fillRect l="-2175" t="-444" b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4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EGIncDimClass1MD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Data,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EGIncDimClass1M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6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FLD effect at </a:t>
            </a: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Piling: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each class,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to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2209800"/>
            <a:ext cx="4419600" cy="2667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happening?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imagine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our intuition is 3-dim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 from our ancestors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 to understand data piling with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some simple examples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Which has dimension =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line containing the 2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Similarly,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be the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Generated by 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-1</a:t>
                </a:r>
              </a:p>
            </p:txBody>
          </p:sp>
        </mc:Choice>
        <mc:Fallback xmlns="">
          <p:sp>
            <p:nvSpPr>
              <p:cNvPr id="10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3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Image result for jeongyoun ah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4" descr="Image result for jeongyoun ah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8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Parallel shifts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that they pass through the origin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Still have dimension 1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now are subspaces</a:t>
                </a:r>
                <a:endParaRPr lang="en-US" sz="32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84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23964" r="4712" b="8559"/>
          <a:stretch>
            <a:fillRect/>
          </a:stretch>
        </p:blipFill>
        <p:spPr>
          <a:xfrm>
            <a:off x="1143000" y="1600200"/>
            <a:ext cx="7086600" cy="5018088"/>
          </a:xfrm>
          <a:noFill/>
        </p:spPr>
      </p:pic>
    </p:spTree>
    <p:extLst>
      <p:ext uri="{BB962C8B-B14F-4D97-AF65-F5344CB8AC3E}">
        <p14:creationId xmlns:p14="http://schemas.microsoft.com/office/powerpoint/2010/main" val="6277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example: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Construction 1:   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be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Subspace generated by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𝐻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Two dimensional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as </a:t>
                </a:r>
                <a:r>
                  <a:rPr lang="en-US" sz="3200" dirty="0" smtClean="0">
                    <a:solidFill>
                      <a:schemeClr val="accent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cyan plane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6762</TotalTime>
  <Words>998</Words>
  <Application>Microsoft Office PowerPoint</Application>
  <PresentationFormat>On-screen Show (4:3)</PresentationFormat>
  <Paragraphs>159</Paragraphs>
  <Slides>18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7_Default Design</vt:lpstr>
      <vt:lpstr>HDLSS Discrimination</vt:lpstr>
      <vt:lpstr>HDLSS Discrimination</vt:lpstr>
      <vt:lpstr>HDLSS Discrimination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294</cp:revision>
  <dcterms:created xsi:type="dcterms:W3CDTF">2001-06-08T01:38:43Z</dcterms:created>
  <dcterms:modified xsi:type="dcterms:W3CDTF">2016-02-25T00:29:22Z</dcterms:modified>
</cp:coreProperties>
</file>