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4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94209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 varScale="1">
        <p:scale>
          <a:sx n="60" d="100"/>
          <a:sy n="60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B9C9-BF9D-0C4D-8397-2F1EC168ECC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A299-3340-704D-9A14-4DE2F3C5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PCA</a:t>
                </a:r>
                <a:r>
                  <a:rPr lang="zh-CN" altLang="en-US" dirty="0" smtClean="0"/>
                  <a:t> </a:t>
                </a:r>
              </a:p>
              <a:p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𝑈</m:t>
                    </m:r>
                    <m:r>
                      <a:rPr lang="en-US" altLang="zh-CN" i="1" dirty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charset="0"/>
                      </a:rPr>
                      <m:t>,…,</m:t>
                    </m:r>
                    <m:r>
                      <a:rPr lang="zh-CN" altLang="en-US" i="1" dirty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altLang="zh-CN" i="1" dirty="0">
                        <a:latin typeface="Cambria Math" charset="0"/>
                      </a:rPr>
                      <m:t>)</m:t>
                    </m:r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scores: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𝑉</m:t>
                    </m:r>
                  </m:oMath>
                </a14:m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loadings: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Order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pc1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scores</a:t>
                </a:r>
                <a:endParaRPr lang="zh-CN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2383971" y="2556588"/>
            <a:ext cx="8352855" cy="1852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89649" y="2556588"/>
            <a:ext cx="2606351" cy="30604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17714</TotalTime>
  <Words>5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Cambria Math</vt:lpstr>
      <vt:lpstr>Office Theme</vt:lpstr>
      <vt:lpstr>Separate Behavior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JIVE on HCP data</dc:title>
  <dc:creator>Yu, Qunqun</dc:creator>
  <cp:lastModifiedBy>Marron, James Stephen</cp:lastModifiedBy>
  <cp:revision>470</cp:revision>
  <cp:lastPrinted>2016-02-25T01:43:48Z</cp:lastPrinted>
  <dcterms:created xsi:type="dcterms:W3CDTF">2016-01-13T18:21:07Z</dcterms:created>
  <dcterms:modified xsi:type="dcterms:W3CDTF">2016-04-14T15:07:04Z</dcterms:modified>
</cp:coreProperties>
</file>